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9" r:id="rId4"/>
    <p:sldId id="292" r:id="rId5"/>
    <p:sldId id="289" r:id="rId6"/>
    <p:sldId id="352" r:id="rId7"/>
    <p:sldId id="290" r:id="rId8"/>
    <p:sldId id="294" r:id="rId9"/>
    <p:sldId id="291" r:id="rId10"/>
    <p:sldId id="262" r:id="rId11"/>
    <p:sldId id="295" r:id="rId12"/>
    <p:sldId id="267" r:id="rId13"/>
    <p:sldId id="277" r:id="rId14"/>
  </p:sldIdLst>
  <p:sldSz cx="18288000" cy="10287000"/>
  <p:notesSz cx="6858000" cy="9144000"/>
  <p:embeddedFontLst>
    <p:embeddedFont>
      <p:font typeface="Alkaline Caps Heavy" panose="00000900000000000000" pitchFamily="50" charset="0"/>
      <p:bold r:id="rId16"/>
    </p:embeddedFont>
    <p:embeddedFont>
      <p:font typeface="Montserrat" panose="00000500000000000000" pitchFamily="2" charset="0"/>
      <p:regular r:id="rId17"/>
      <p:bold r:id="rId18"/>
      <p:italic r:id="rId19"/>
      <p:boldItalic r:id="rId20"/>
    </p:embeddedFont>
    <p:embeddedFont>
      <p:font typeface="Montserrat Classic" panose="020B0604020202020204" charset="0"/>
      <p:regular r:id="rId21"/>
    </p:embeddedFont>
    <p:embeddedFont>
      <p:font typeface="Poppins 1 Bold" panose="020B0604020202020204" charset="0"/>
      <p:regular r:id="rId22"/>
    </p:embeddedFont>
    <p:embeddedFont>
      <p:font typeface="Poppins 1 Ultra-Bold" panose="020B0604020202020204" charset="0"/>
      <p:regular r:id="rId23"/>
    </p:embeddedFont>
    <p:embeddedFont>
      <p:font typeface="Poppins 2 Heavy" panose="020B0604020202020204" charset="0"/>
      <p:regular r:id="rId24"/>
    </p:embeddedFont>
    <p:embeddedFont>
      <p:font typeface="Yellowtail"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5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7183C-0E1B-4720-A368-DDD22AD1EEE9}" v="2" dt="2025-05-05T20:11:48.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12" autoAdjust="0"/>
  </p:normalViewPr>
  <p:slideViewPr>
    <p:cSldViewPr snapToGrid="0">
      <p:cViewPr varScale="1">
        <p:scale>
          <a:sx n="51" d="100"/>
          <a:sy n="51" d="100"/>
        </p:scale>
        <p:origin x="1914" y="3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quel Falabella" userId="e33966e8-37c2-4410-991d-e0d4ce0750b8" providerId="ADAL" clId="{E7F212C8-3DED-459F-8F11-C6E32ACEAAA9}"/>
    <pc:docChg chg="modSld">
      <pc:chgData name="Raquel Falabella" userId="e33966e8-37c2-4410-991d-e0d4ce0750b8" providerId="ADAL" clId="{E7F212C8-3DED-459F-8F11-C6E32ACEAAA9}" dt="2025-04-07T14:43:20.532" v="16"/>
      <pc:docMkLst>
        <pc:docMk/>
      </pc:docMkLst>
      <pc:sldChg chg="modNotesTx">
        <pc:chgData name="Raquel Falabella" userId="e33966e8-37c2-4410-991d-e0d4ce0750b8" providerId="ADAL" clId="{E7F212C8-3DED-459F-8F11-C6E32ACEAAA9}" dt="2025-04-07T14:40:31.472" v="4" actId="255"/>
        <pc:sldMkLst>
          <pc:docMk/>
          <pc:sldMk cId="0" sldId="256"/>
        </pc:sldMkLst>
      </pc:sldChg>
      <pc:sldChg chg="modNotesTx">
        <pc:chgData name="Raquel Falabella" userId="e33966e8-37c2-4410-991d-e0d4ce0750b8" providerId="ADAL" clId="{E7F212C8-3DED-459F-8F11-C6E32ACEAAA9}" dt="2025-04-07T14:40:46.635" v="5"/>
        <pc:sldMkLst>
          <pc:docMk/>
          <pc:sldMk cId="0" sldId="257"/>
        </pc:sldMkLst>
      </pc:sldChg>
      <pc:sldChg chg="modNotesTx">
        <pc:chgData name="Raquel Falabella" userId="e33966e8-37c2-4410-991d-e0d4ce0750b8" providerId="ADAL" clId="{E7F212C8-3DED-459F-8F11-C6E32ACEAAA9}" dt="2025-04-07T14:41:00.384" v="6"/>
        <pc:sldMkLst>
          <pc:docMk/>
          <pc:sldMk cId="0" sldId="259"/>
        </pc:sldMkLst>
      </pc:sldChg>
      <pc:sldChg chg="modNotesTx">
        <pc:chgData name="Raquel Falabella" userId="e33966e8-37c2-4410-991d-e0d4ce0750b8" providerId="ADAL" clId="{E7F212C8-3DED-459F-8F11-C6E32ACEAAA9}" dt="2025-04-07T14:42:51.377" v="13"/>
        <pc:sldMkLst>
          <pc:docMk/>
          <pc:sldMk cId="0" sldId="262"/>
        </pc:sldMkLst>
      </pc:sldChg>
      <pc:sldChg chg="modNotesTx">
        <pc:chgData name="Raquel Falabella" userId="e33966e8-37c2-4410-991d-e0d4ce0750b8" providerId="ADAL" clId="{E7F212C8-3DED-459F-8F11-C6E32ACEAAA9}" dt="2025-04-07T14:43:11.153" v="15"/>
        <pc:sldMkLst>
          <pc:docMk/>
          <pc:sldMk cId="0" sldId="267"/>
        </pc:sldMkLst>
      </pc:sldChg>
      <pc:sldChg chg="modNotesTx">
        <pc:chgData name="Raquel Falabella" userId="e33966e8-37c2-4410-991d-e0d4ce0750b8" providerId="ADAL" clId="{E7F212C8-3DED-459F-8F11-C6E32ACEAAA9}" dt="2025-04-07T14:43:20.532" v="16"/>
        <pc:sldMkLst>
          <pc:docMk/>
          <pc:sldMk cId="0" sldId="277"/>
        </pc:sldMkLst>
      </pc:sldChg>
      <pc:sldChg chg="modNotesTx">
        <pc:chgData name="Raquel Falabella" userId="e33966e8-37c2-4410-991d-e0d4ce0750b8" providerId="ADAL" clId="{E7F212C8-3DED-459F-8F11-C6E32ACEAAA9}" dt="2025-04-07T14:41:21.655" v="8"/>
        <pc:sldMkLst>
          <pc:docMk/>
          <pc:sldMk cId="506835456" sldId="289"/>
        </pc:sldMkLst>
      </pc:sldChg>
      <pc:sldChg chg="modNotesTx">
        <pc:chgData name="Raquel Falabella" userId="e33966e8-37c2-4410-991d-e0d4ce0750b8" providerId="ADAL" clId="{E7F212C8-3DED-459F-8F11-C6E32ACEAAA9}" dt="2025-04-07T14:41:46.544" v="10"/>
        <pc:sldMkLst>
          <pc:docMk/>
          <pc:sldMk cId="3563772632" sldId="290"/>
        </pc:sldMkLst>
      </pc:sldChg>
      <pc:sldChg chg="modNotesTx">
        <pc:chgData name="Raquel Falabella" userId="e33966e8-37c2-4410-991d-e0d4ce0750b8" providerId="ADAL" clId="{E7F212C8-3DED-459F-8F11-C6E32ACEAAA9}" dt="2025-04-07T14:42:40.451" v="12"/>
        <pc:sldMkLst>
          <pc:docMk/>
          <pc:sldMk cId="4017794636" sldId="291"/>
        </pc:sldMkLst>
      </pc:sldChg>
      <pc:sldChg chg="modNotesTx">
        <pc:chgData name="Raquel Falabella" userId="e33966e8-37c2-4410-991d-e0d4ce0750b8" providerId="ADAL" clId="{E7F212C8-3DED-459F-8F11-C6E32ACEAAA9}" dt="2025-04-07T14:41:09.535" v="7"/>
        <pc:sldMkLst>
          <pc:docMk/>
          <pc:sldMk cId="1245864288" sldId="292"/>
        </pc:sldMkLst>
      </pc:sldChg>
      <pc:sldChg chg="modNotesTx">
        <pc:chgData name="Raquel Falabella" userId="e33966e8-37c2-4410-991d-e0d4ce0750b8" providerId="ADAL" clId="{E7F212C8-3DED-459F-8F11-C6E32ACEAAA9}" dt="2025-04-07T14:42:00.702" v="11"/>
        <pc:sldMkLst>
          <pc:docMk/>
          <pc:sldMk cId="3939027465" sldId="294"/>
        </pc:sldMkLst>
      </pc:sldChg>
      <pc:sldChg chg="modNotesTx">
        <pc:chgData name="Raquel Falabella" userId="e33966e8-37c2-4410-991d-e0d4ce0750b8" providerId="ADAL" clId="{E7F212C8-3DED-459F-8F11-C6E32ACEAAA9}" dt="2025-04-07T14:43:00.445" v="14"/>
        <pc:sldMkLst>
          <pc:docMk/>
          <pc:sldMk cId="794628895" sldId="295"/>
        </pc:sldMkLst>
      </pc:sldChg>
      <pc:sldChg chg="modNotesTx">
        <pc:chgData name="Raquel Falabella" userId="e33966e8-37c2-4410-991d-e0d4ce0750b8" providerId="ADAL" clId="{E7F212C8-3DED-459F-8F11-C6E32ACEAAA9}" dt="2025-04-07T14:41:32.646" v="9"/>
        <pc:sldMkLst>
          <pc:docMk/>
          <pc:sldMk cId="164076248" sldId="352"/>
        </pc:sldMkLst>
      </pc:sldChg>
    </pc:docChg>
  </pc:docChgLst>
  <pc:docChgLst>
    <pc:chgData name="Raquel Falabella" userId="e33966e8-37c2-4410-991d-e0d4ce0750b8" providerId="ADAL" clId="{685CBAE9-256A-4AD7-B562-EF0D6BFD9581}"/>
    <pc:docChg chg="delSld modSld">
      <pc:chgData name="Raquel Falabella" userId="e33966e8-37c2-4410-991d-e0d4ce0750b8" providerId="ADAL" clId="{685CBAE9-256A-4AD7-B562-EF0D6BFD9581}" dt="2025-01-06T16:30:06.286" v="18"/>
      <pc:docMkLst>
        <pc:docMk/>
      </pc:docMkLst>
      <pc:sldChg chg="modAnim">
        <pc:chgData name="Raquel Falabella" userId="e33966e8-37c2-4410-991d-e0d4ce0750b8" providerId="ADAL" clId="{685CBAE9-256A-4AD7-B562-EF0D6BFD9581}" dt="2025-01-06T16:29:41.489" v="17"/>
        <pc:sldMkLst>
          <pc:docMk/>
          <pc:sldMk cId="0" sldId="259"/>
        </pc:sldMkLst>
      </pc:sldChg>
      <pc:sldChg chg="modAnim">
        <pc:chgData name="Raquel Falabella" userId="e33966e8-37c2-4410-991d-e0d4ce0750b8" providerId="ADAL" clId="{685CBAE9-256A-4AD7-B562-EF0D6BFD9581}" dt="2025-01-06T15:10:01.838" v="12"/>
        <pc:sldMkLst>
          <pc:docMk/>
          <pc:sldMk cId="0" sldId="262"/>
        </pc:sldMkLst>
      </pc:sldChg>
      <pc:sldChg chg="modAnim">
        <pc:chgData name="Raquel Falabella" userId="e33966e8-37c2-4410-991d-e0d4ce0750b8" providerId="ADAL" clId="{685CBAE9-256A-4AD7-B562-EF0D6BFD9581}" dt="2025-01-06T15:10:20.234" v="16"/>
        <pc:sldMkLst>
          <pc:docMk/>
          <pc:sldMk cId="0" sldId="277"/>
        </pc:sldMkLst>
      </pc:sldChg>
      <pc:sldChg chg="modAnim">
        <pc:chgData name="Raquel Falabella" userId="e33966e8-37c2-4410-991d-e0d4ce0750b8" providerId="ADAL" clId="{685CBAE9-256A-4AD7-B562-EF0D6BFD9581}" dt="2025-01-06T15:05:01.576" v="4"/>
        <pc:sldMkLst>
          <pc:docMk/>
          <pc:sldMk cId="506835456" sldId="289"/>
        </pc:sldMkLst>
      </pc:sldChg>
      <pc:sldChg chg="modAnim">
        <pc:chgData name="Raquel Falabella" userId="e33966e8-37c2-4410-991d-e0d4ce0750b8" providerId="ADAL" clId="{685CBAE9-256A-4AD7-B562-EF0D6BFD9581}" dt="2025-01-06T16:30:06.286" v="18"/>
        <pc:sldMkLst>
          <pc:docMk/>
          <pc:sldMk cId="3563772632" sldId="290"/>
        </pc:sldMkLst>
      </pc:sldChg>
      <pc:sldChg chg="modAnim">
        <pc:chgData name="Raquel Falabella" userId="e33966e8-37c2-4410-991d-e0d4ce0750b8" providerId="ADAL" clId="{685CBAE9-256A-4AD7-B562-EF0D6BFD9581}" dt="2025-01-06T15:09:56.720" v="10"/>
        <pc:sldMkLst>
          <pc:docMk/>
          <pc:sldMk cId="4017794636" sldId="291"/>
        </pc:sldMkLst>
      </pc:sldChg>
      <pc:sldChg chg="modAnim">
        <pc:chgData name="Raquel Falabella" userId="e33966e8-37c2-4410-991d-e0d4ce0750b8" providerId="ADAL" clId="{685CBAE9-256A-4AD7-B562-EF0D6BFD9581}" dt="2025-01-06T15:04:55.409" v="2"/>
        <pc:sldMkLst>
          <pc:docMk/>
          <pc:sldMk cId="1245864288" sldId="292"/>
        </pc:sldMkLst>
      </pc:sldChg>
      <pc:sldChg chg="modAnim">
        <pc:chgData name="Raquel Falabella" userId="e33966e8-37c2-4410-991d-e0d4ce0750b8" providerId="ADAL" clId="{685CBAE9-256A-4AD7-B562-EF0D6BFD9581}" dt="2025-01-06T15:09:50.207" v="8"/>
        <pc:sldMkLst>
          <pc:docMk/>
          <pc:sldMk cId="3939027465" sldId="294"/>
        </pc:sldMkLst>
      </pc:sldChg>
      <pc:sldChg chg="modAnim">
        <pc:chgData name="Raquel Falabella" userId="e33966e8-37c2-4410-991d-e0d4ce0750b8" providerId="ADAL" clId="{685CBAE9-256A-4AD7-B562-EF0D6BFD9581}" dt="2025-01-06T15:10:06.575" v="14"/>
        <pc:sldMkLst>
          <pc:docMk/>
          <pc:sldMk cId="794628895" sldId="295"/>
        </pc:sldMkLst>
      </pc:sldChg>
      <pc:sldChg chg="del">
        <pc:chgData name="Raquel Falabella" userId="e33966e8-37c2-4410-991d-e0d4ce0750b8" providerId="ADAL" clId="{685CBAE9-256A-4AD7-B562-EF0D6BFD9581}" dt="2025-01-03T21:16:10.976" v="0" actId="2696"/>
        <pc:sldMkLst>
          <pc:docMk/>
          <pc:sldMk cId="3311746106" sldId="353"/>
        </pc:sldMkLst>
      </pc:sldChg>
    </pc:docChg>
  </pc:docChgLst>
  <pc:docChgLst>
    <pc:chgData name="Raquel Falabella" userId="e33966e8-37c2-4410-991d-e0d4ce0750b8" providerId="ADAL" clId="{3F8F3905-E419-4795-8D8F-D731BAEDE715}"/>
    <pc:docChg chg="undo redo custSel addSld delSld modSld">
      <pc:chgData name="Raquel Falabella" userId="e33966e8-37c2-4410-991d-e0d4ce0750b8" providerId="ADAL" clId="{3F8F3905-E419-4795-8D8F-D731BAEDE715}" dt="2024-10-31T16:00:18.107" v="440" actId="1037"/>
      <pc:docMkLst>
        <pc:docMk/>
      </pc:docMkLst>
      <pc:sldChg chg="modSp mod">
        <pc:chgData name="Raquel Falabella" userId="e33966e8-37c2-4410-991d-e0d4ce0750b8" providerId="ADAL" clId="{3F8F3905-E419-4795-8D8F-D731BAEDE715}" dt="2024-10-31T14:46:29.200" v="318" actId="27107"/>
        <pc:sldMkLst>
          <pc:docMk/>
          <pc:sldMk cId="0" sldId="257"/>
        </pc:sldMkLst>
      </pc:sldChg>
      <pc:sldChg chg="modSp mod">
        <pc:chgData name="Raquel Falabella" userId="e33966e8-37c2-4410-991d-e0d4ce0750b8" providerId="ADAL" clId="{3F8F3905-E419-4795-8D8F-D731BAEDE715}" dt="2024-10-31T14:53:06.236" v="407" actId="1035"/>
        <pc:sldMkLst>
          <pc:docMk/>
          <pc:sldMk cId="0" sldId="259"/>
        </pc:sldMkLst>
      </pc:sldChg>
      <pc:sldChg chg="addSp delSp modSp del mod setBg">
        <pc:chgData name="Raquel Falabella" userId="e33966e8-37c2-4410-991d-e0d4ce0750b8" providerId="ADAL" clId="{3F8F3905-E419-4795-8D8F-D731BAEDE715}" dt="2024-10-31T15:56:17.863" v="431" actId="2696"/>
        <pc:sldMkLst>
          <pc:docMk/>
          <pc:sldMk cId="1504662936" sldId="293"/>
        </pc:sldMkLst>
      </pc:sldChg>
      <pc:sldChg chg="del">
        <pc:chgData name="Raquel Falabella" userId="e33966e8-37c2-4410-991d-e0d4ce0750b8" providerId="ADAL" clId="{3F8F3905-E419-4795-8D8F-D731BAEDE715}" dt="2024-10-31T15:55:17.909" v="426" actId="2696"/>
        <pc:sldMkLst>
          <pc:docMk/>
          <pc:sldMk cId="1656871988" sldId="351"/>
        </pc:sldMkLst>
      </pc:sldChg>
      <pc:sldChg chg="addSp modSp modAnim">
        <pc:chgData name="Raquel Falabella" userId="e33966e8-37c2-4410-991d-e0d4ce0750b8" providerId="ADAL" clId="{3F8F3905-E419-4795-8D8F-D731BAEDE715}" dt="2024-10-31T15:56:13.966" v="430"/>
        <pc:sldMkLst>
          <pc:docMk/>
          <pc:sldMk cId="164076248" sldId="352"/>
        </pc:sldMkLst>
      </pc:sldChg>
      <pc:sldChg chg="addSp modSp new mod modAnim">
        <pc:chgData name="Raquel Falabella" userId="e33966e8-37c2-4410-991d-e0d4ce0750b8" providerId="ADAL" clId="{3F8F3905-E419-4795-8D8F-D731BAEDE715}" dt="2024-10-31T16:00:18.107" v="440" actId="1037"/>
        <pc:sldMkLst>
          <pc:docMk/>
          <pc:sldMk cId="3311746106"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332E9-F131-44C1-AEEF-26E7CBD9B969}"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A559B-18A3-4F25-89D8-8F094C796215}" type="slidenum">
              <a:rPr lang="en-US" smtClean="0"/>
              <a:t>‹#›</a:t>
            </a:fld>
            <a:endParaRPr lang="en-US"/>
          </a:p>
        </p:txBody>
      </p:sp>
    </p:spTree>
    <p:extLst>
      <p:ext uri="{BB962C8B-B14F-4D97-AF65-F5344CB8AC3E}">
        <p14:creationId xmlns:p14="http://schemas.microsoft.com/office/powerpoint/2010/main" val="295401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Energy is key! Show the kids you are excited to be there, and they will match your energy</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Start with “Good morning students!” or “Are you excited to be here?!”</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If morale is low, you can start with a challenge between the two sides of the room saying “Be Kind” as loud as they can and pick a winner</a:t>
            </a:r>
          </a:p>
          <a:p>
            <a:pPr marL="342900" marR="0" lvl="0"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Explain to the students that you are there to talk about how kindness gives them superpowers and that they didn’t know but when they walked through those doors, they entered a superhero training day! They are all going to walk out the doors after the assembly is done being superheroes!</a:t>
            </a:r>
          </a:p>
        </p:txBody>
      </p:sp>
      <p:sp>
        <p:nvSpPr>
          <p:cNvPr id="4" name="Slide Number Placeholder 3"/>
          <p:cNvSpPr>
            <a:spLocks noGrp="1"/>
          </p:cNvSpPr>
          <p:nvPr>
            <p:ph type="sldNum" sz="quarter" idx="5"/>
          </p:nvPr>
        </p:nvSpPr>
        <p:spPr/>
        <p:txBody>
          <a:bodyPr/>
          <a:lstStyle/>
          <a:p>
            <a:fld id="{545A559B-18A3-4F25-89D8-8F094C796215}" type="slidenum">
              <a:rPr lang="en-US" smtClean="0"/>
              <a:t>1</a:t>
            </a:fld>
            <a:endParaRPr lang="en-US"/>
          </a:p>
        </p:txBody>
      </p:sp>
    </p:spTree>
    <p:extLst>
      <p:ext uri="{BB962C8B-B14F-4D97-AF65-F5344CB8AC3E}">
        <p14:creationId xmlns:p14="http://schemas.microsoft.com/office/powerpoint/2010/main" val="142823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that they know all their superpowers explain that now they have to go on missions and help people</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Remind them that this assembly is the kickoff to their kindness initiative and that they need to be kind throughout the whole duration of it and hopefully for the rest of their lives.</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them “What is a kind thing you can do at school?” Have several people answer</a:t>
            </a:r>
          </a:p>
          <a:p>
            <a:pPr marL="0" lvl="0" indent="0">
              <a:lnSpc>
                <a:spcPts val="2800"/>
              </a:lnSpc>
              <a:spcBef>
                <a:spcPts val="0"/>
              </a:spcBef>
            </a:pPr>
            <a:endParaRPr lang="en-US" sz="1200" b="1" spc="227" dirty="0">
              <a:solidFill>
                <a:srgbClr val="1D76BB"/>
              </a:solidFill>
              <a:latin typeface="+mn-lt"/>
            </a:endParaRPr>
          </a:p>
        </p:txBody>
      </p:sp>
      <p:sp>
        <p:nvSpPr>
          <p:cNvPr id="4" name="Slide Number Placeholder 3"/>
          <p:cNvSpPr>
            <a:spLocks noGrp="1"/>
          </p:cNvSpPr>
          <p:nvPr>
            <p:ph type="sldNum" sz="quarter" idx="5"/>
          </p:nvPr>
        </p:nvSpPr>
        <p:spPr/>
        <p:txBody>
          <a:bodyPr/>
          <a:lstStyle/>
          <a:p>
            <a:fld id="{545A559B-18A3-4F25-89D8-8F094C796215}" type="slidenum">
              <a:rPr lang="en-US" smtClean="0"/>
              <a:t>10</a:t>
            </a:fld>
            <a:endParaRPr lang="en-US"/>
          </a:p>
        </p:txBody>
      </p:sp>
    </p:spTree>
    <p:extLst>
      <p:ext uri="{BB962C8B-B14F-4D97-AF65-F5344CB8AC3E}">
        <p14:creationId xmlns:p14="http://schemas.microsoft.com/office/powerpoint/2010/main" val="118967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great thing about kindness is that it spreads really fast – as fast as superman can fly!</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we do a kind act it starts with one person but then it spreads really far because then we inspire others around us to do kind things too.</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Show this principle with doing the wave – run from one side to the next and say that that’s how fast kindness will spread at the school</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11</a:t>
            </a:fld>
            <a:endParaRPr lang="en-US"/>
          </a:p>
        </p:txBody>
      </p:sp>
    </p:spTree>
    <p:extLst>
      <p:ext uri="{BB962C8B-B14F-4D97-AF65-F5344CB8AC3E}">
        <p14:creationId xmlns:p14="http://schemas.microsoft.com/office/powerpoint/2010/main" val="1862406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we are kind, we not only make others around us happy but we end up being happy too</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everyone to show their biggest smiles – SO much happiness in this room! Your teachers and parents and friends want to see those big smiles as you do kind things</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12</a:t>
            </a:fld>
            <a:endParaRPr lang="en-US"/>
          </a:p>
        </p:txBody>
      </p:sp>
    </p:spTree>
    <p:extLst>
      <p:ext uri="{BB962C8B-B14F-4D97-AF65-F5344CB8AC3E}">
        <p14:creationId xmlns:p14="http://schemas.microsoft.com/office/powerpoint/2010/main" val="755022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Leave them with this posing question for them to think about and give any closing thoughts</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can close again with the competition of having both sides of the room saying “BE KIND” as loud as they can or remind them of the beginning quote and ask them what the most important thing is. Answer: “A KIND HEART!”</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13</a:t>
            </a:fld>
            <a:endParaRPr lang="en-US"/>
          </a:p>
        </p:txBody>
      </p:sp>
    </p:spTree>
    <p:extLst>
      <p:ext uri="{BB962C8B-B14F-4D97-AF65-F5344CB8AC3E}">
        <p14:creationId xmlns:p14="http://schemas.microsoft.com/office/powerpoint/2010/main" val="36980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Read it yourself or have a student read it out loud (if you read it and get to the word “exploit” replace it with …. “Find your unique power or ability and exploit it – or use it – for the greater good.” This is to keep the wording simple for all kids to understand</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every student there is unique and that is the beauty of this! Everyone is going to do kindness differently, but everyone is important. </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what they learned from the quote “It’s not the cape or the mask that is important…it’s what?” – and you can help them out to say “KIND HEART” out loud and ask them to say it again aloud all together if the first time was a little scattered and not energetic </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2</a:t>
            </a:fld>
            <a:endParaRPr lang="en-US"/>
          </a:p>
        </p:txBody>
      </p:sp>
    </p:spTree>
    <p:extLst>
      <p:ext uri="{BB962C8B-B14F-4D97-AF65-F5344CB8AC3E}">
        <p14:creationId xmlns:p14="http://schemas.microsoft.com/office/powerpoint/2010/main" val="172602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we get started talking about what powers kindness gives them, ask them what their favorite superheroes are. Just have students answer rapid fire so you don’t spend your whole time of this question.</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Walk to different parts of the crowd to ask what their favorite superheroes are to give different students a chance to answer</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3</a:t>
            </a:fld>
            <a:endParaRPr lang="en-US"/>
          </a:p>
        </p:txBody>
      </p:sp>
    </p:spTree>
    <p:extLst>
      <p:ext uri="{BB962C8B-B14F-4D97-AF65-F5344CB8AC3E}">
        <p14:creationId xmlns:p14="http://schemas.microsoft.com/office/powerpoint/2010/main" val="306294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Their first power is being bulletproof! If they are an older crowd, ask them what they think this means or in what ways kindness can make them bulletproof.</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sometimes people’s words or actions can act as bullets and hurt our hearts but when we choose to be kind even when those things happen to us, we become resilient to those situations and we can use kindness like a shield</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Make them make a hand motion like they have a shield</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4</a:t>
            </a:fld>
            <a:endParaRPr lang="en-US"/>
          </a:p>
        </p:txBody>
      </p:sp>
    </p:spTree>
    <p:extLst>
      <p:ext uri="{BB962C8B-B14F-4D97-AF65-F5344CB8AC3E}">
        <p14:creationId xmlns:p14="http://schemas.microsoft.com/office/powerpoint/2010/main" val="185333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Kids go crazy over the dog – I named him Moose and I usually ask the kids to wave and say “HI MOOSE” and then I calm them down</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explain that Moose taught me an important lesson that Kindness disarms the attacker…meaning that when we respond with kindness to those who are unkind we take their powers away.</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if any of them have seen the movie Marvel Endgame. Ask them to shout out who the villain was. [they will say Thanos]. That movie would have been five minutes if those superheroes had this power. They are cooler than spiderman and iron man because they have this power.</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 an example of what this could look like – for example if they are at recess and there is someone that didn’t let them play their game with them. That is not kind. But if the next day you start playing a game and invite them even though they weren’t nice to you, you can take away their power and they stop and think “why were they nice to me if I wasn’t nice to them? Maybe I can be kind next time”</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5</a:t>
            </a:fld>
            <a:endParaRPr lang="en-US"/>
          </a:p>
        </p:txBody>
      </p:sp>
    </p:spTree>
    <p:extLst>
      <p:ext uri="{BB962C8B-B14F-4D97-AF65-F5344CB8AC3E}">
        <p14:creationId xmlns:p14="http://schemas.microsoft.com/office/powerpoint/2010/main" val="247232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Ask the kids what they think this means</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Have them do a hand signals as if they had binoculars on (they x-ray vision goggles)</a:t>
            </a:r>
          </a:p>
          <a:p>
            <a:pPr marL="742950" marR="0" lvl="1" indent="-285750">
              <a:lnSpc>
                <a:spcPct val="115000"/>
              </a:lnSpc>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Say “I want to see everyone with their kindness vision googles on”</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Explain that when we choose to be kind we can see beyond what is actually happening</a:t>
            </a:r>
          </a:p>
          <a:p>
            <a:pPr marL="342900" marR="0" lvl="0"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Give an example – like when someone comes to school and they aren’t being nice that day and are angry you can stop. Put your kindness goggles on. And think that maybe they just didn’t have breakfast and they’re a little hangry. Or there’s something else going on in their lives that is making them sad or upset but even when they are acting that way and choosing to be unkind you can still choose to be kind to them because everyone deserves to be treated with dignity and kindness</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6</a:t>
            </a:fld>
            <a:endParaRPr lang="en-US"/>
          </a:p>
        </p:txBody>
      </p:sp>
    </p:spTree>
    <p:extLst>
      <p:ext uri="{BB962C8B-B14F-4D97-AF65-F5344CB8AC3E}">
        <p14:creationId xmlns:p14="http://schemas.microsoft.com/office/powerpoint/2010/main" val="276673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this slide give the instructions that without touching anyone around them practice punching and smashing down a wall</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every one of us in different in a beautiful way – we like different foods, colors, have different music we listen to. Sometimes when we see those differences we build walls and think “I can’t be their friend. They are different than me” but again have them practice smashing the walls.</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kindness we can break down those walls of differences and realize that we all have things in common and everyone can use a friend</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7</a:t>
            </a:fld>
            <a:endParaRPr lang="en-US"/>
          </a:p>
        </p:txBody>
      </p:sp>
    </p:spTree>
    <p:extLst>
      <p:ext uri="{BB962C8B-B14F-4D97-AF65-F5344CB8AC3E}">
        <p14:creationId xmlns:p14="http://schemas.microsoft.com/office/powerpoint/2010/main" val="26971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8EA2A-BE5C-2D38-70AE-DCBC249BB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8C485-80FA-DD54-7605-7E2EEC9F4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0E163-48F0-8214-9B50-5A849ADFEB5C}"/>
              </a:ext>
            </a:extLst>
          </p:cNvPr>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you practice kindness you will be able to make new friends and connections and in turn they will be like a protection to you helping you up when you have a hard day and be on your team when you are feeling down</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them who is their best friend and why. Have several people answer</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we all like to have friends at school and it makes it so much better to have a friend so let’s be that friend for someone else</a:t>
            </a:r>
          </a:p>
          <a:p>
            <a:endParaRPr lang="en-US" dirty="0"/>
          </a:p>
        </p:txBody>
      </p:sp>
      <p:sp>
        <p:nvSpPr>
          <p:cNvPr id="4" name="Slide Number Placeholder 3">
            <a:extLst>
              <a:ext uri="{FF2B5EF4-FFF2-40B4-BE49-F238E27FC236}">
                <a16:creationId xmlns:a16="http://schemas.microsoft.com/office/drawing/2014/main" id="{C6F7D1A5-9F65-00A4-C68C-44161DB0085F}"/>
              </a:ext>
            </a:extLst>
          </p:cNvPr>
          <p:cNvSpPr>
            <a:spLocks noGrp="1"/>
          </p:cNvSpPr>
          <p:nvPr>
            <p:ph type="sldNum" sz="quarter" idx="5"/>
          </p:nvPr>
        </p:nvSpPr>
        <p:spPr/>
        <p:txBody>
          <a:bodyPr/>
          <a:lstStyle/>
          <a:p>
            <a:fld id="{545A559B-18A3-4F25-89D8-8F094C796215}" type="slidenum">
              <a:rPr lang="en-US" smtClean="0"/>
              <a:t>8</a:t>
            </a:fld>
            <a:endParaRPr lang="en-US"/>
          </a:p>
        </p:txBody>
      </p:sp>
    </p:spTree>
    <p:extLst>
      <p:ext uri="{BB962C8B-B14F-4D97-AF65-F5344CB8AC3E}">
        <p14:creationId xmlns:p14="http://schemas.microsoft.com/office/powerpoint/2010/main" val="313116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Make sure the kids are all settled down and then ask the teachers or the student government to come up to the front (or just stand up if there isn’t enough room)</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each teacher or student must come up with their best superhero pose and that the kids will cheer the loudest for the one who wants to win. I usually have an OKAAD water bottle to give to the winner.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Then you go through each teacher and whoever wins gets the water bottle and then they go back to their seats – while that happens explain that you did that little exercise because teachers are the best superheroes and they will be there to show you how to be the best superhero. They can help when you don’t know how to react to a difficult situation and they will help you grow. Have them cheer for all the teachers one more time. </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sadly being kind doesn’t magically turn us to the Hulk and give us mega muscles but what it does do is strengthen our heart that is also a muscle.</a:t>
            </a:r>
          </a:p>
          <a:p>
            <a:endParaRPr lang="en-US" dirty="0"/>
          </a:p>
        </p:txBody>
      </p:sp>
      <p:sp>
        <p:nvSpPr>
          <p:cNvPr id="4" name="Slide Number Placeholder 3"/>
          <p:cNvSpPr>
            <a:spLocks noGrp="1"/>
          </p:cNvSpPr>
          <p:nvPr>
            <p:ph type="sldNum" sz="quarter" idx="5"/>
          </p:nvPr>
        </p:nvSpPr>
        <p:spPr/>
        <p:txBody>
          <a:bodyPr/>
          <a:lstStyle/>
          <a:p>
            <a:fld id="{545A559B-18A3-4F25-89D8-8F094C796215}" type="slidenum">
              <a:rPr lang="en-US" smtClean="0"/>
              <a:t>9</a:t>
            </a:fld>
            <a:endParaRPr lang="en-US"/>
          </a:p>
        </p:txBody>
      </p:sp>
    </p:spTree>
    <p:extLst>
      <p:ext uri="{BB962C8B-B14F-4D97-AF65-F5344CB8AC3E}">
        <p14:creationId xmlns:p14="http://schemas.microsoft.com/office/powerpoint/2010/main" val="27409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161733"/>
            <a:ext cx="7063857" cy="1183196"/>
          </a:xfrm>
          <a:custGeom>
            <a:avLst/>
            <a:gdLst/>
            <a:ahLst/>
            <a:cxnLst/>
            <a:rect l="l" t="t" r="r" b="b"/>
            <a:pathLst>
              <a:path w="7063857" h="1183196">
                <a:moveTo>
                  <a:pt x="0" y="0"/>
                </a:moveTo>
                <a:lnTo>
                  <a:pt x="7063857" y="0"/>
                </a:lnTo>
                <a:lnTo>
                  <a:pt x="7063857" y="1183196"/>
                </a:lnTo>
                <a:lnTo>
                  <a:pt x="0" y="1183196"/>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a:p>
        </p:txBody>
      </p:sp>
      <p:sp>
        <p:nvSpPr>
          <p:cNvPr id="5" name="TextBox 5"/>
          <p:cNvSpPr txBox="1"/>
          <p:nvPr/>
        </p:nvSpPr>
        <p:spPr>
          <a:xfrm>
            <a:off x="1028700" y="2920186"/>
            <a:ext cx="13415104" cy="1088118"/>
          </a:xfrm>
          <a:prstGeom prst="rect">
            <a:avLst/>
          </a:prstGeom>
        </p:spPr>
        <p:txBody>
          <a:bodyPr lIns="0" tIns="0" rIns="0" bIns="0" rtlCol="0" anchor="t">
            <a:spAutoFit/>
          </a:bodyPr>
          <a:lstStyle/>
          <a:p>
            <a:pPr>
              <a:lnSpc>
                <a:spcPts val="8680"/>
              </a:lnSpc>
            </a:pPr>
            <a:r>
              <a:rPr lang="en-US" sz="7000">
                <a:solidFill>
                  <a:srgbClr val="6D4198"/>
                </a:solidFill>
                <a:latin typeface="Poppins 1 Bold"/>
              </a:rPr>
              <a:t>Kindness is a Super Power</a:t>
            </a:r>
          </a:p>
        </p:txBody>
      </p:sp>
      <p:pic>
        <p:nvPicPr>
          <p:cNvPr id="6" name="Picture 5" descr="A group of comic books&#10;&#10;Description automatically generated">
            <a:extLst>
              <a:ext uri="{FF2B5EF4-FFF2-40B4-BE49-F238E27FC236}">
                <a16:creationId xmlns:a16="http://schemas.microsoft.com/office/drawing/2014/main" id="{E253A449-B708-B1A3-64DB-4111CA22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hild wearing a cape and mask&#10;&#10;Description automatically generated">
            <a:extLst>
              <a:ext uri="{FF2B5EF4-FFF2-40B4-BE49-F238E27FC236}">
                <a16:creationId xmlns:a16="http://schemas.microsoft.com/office/drawing/2014/main" id="{40F1C271-B044-59A8-069A-1B6BF4F81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5717" y="-1922585"/>
            <a:ext cx="6888982" cy="12216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9B462DE4-3D29-9709-D317-A9BBE5279E97}"/>
              </a:ext>
            </a:extLst>
          </p:cNvPr>
          <p:cNvSpPr txBox="1"/>
          <p:nvPr/>
        </p:nvSpPr>
        <p:spPr>
          <a:xfrm>
            <a:off x="570582" y="1125719"/>
            <a:ext cx="7361412" cy="2172390"/>
          </a:xfrm>
          <a:prstGeom prst="rect">
            <a:avLst/>
          </a:prstGeom>
        </p:spPr>
        <p:txBody>
          <a:bodyPr wrap="square" lIns="0" tIns="0" rIns="0" bIns="0" rtlCol="0" anchor="t">
            <a:spAutoFit/>
          </a:bodyPr>
          <a:lstStyle/>
          <a:p>
            <a:pPr>
              <a:lnSpc>
                <a:spcPts val="8400"/>
              </a:lnSpc>
            </a:pPr>
            <a:r>
              <a:rPr lang="en-US" sz="8000" dirty="0">
                <a:solidFill>
                  <a:srgbClr val="1D76BB"/>
                </a:solidFill>
                <a:latin typeface="Poppins 2 Heavy"/>
              </a:rPr>
              <a:t>Heroes help other people</a:t>
            </a:r>
          </a:p>
        </p:txBody>
      </p:sp>
      <p:sp>
        <p:nvSpPr>
          <p:cNvPr id="4" name="TextBox 28">
            <a:extLst>
              <a:ext uri="{FF2B5EF4-FFF2-40B4-BE49-F238E27FC236}">
                <a16:creationId xmlns:a16="http://schemas.microsoft.com/office/drawing/2014/main" id="{592BAC4E-2A81-F591-FCEE-40DC4F9620DB}"/>
              </a:ext>
            </a:extLst>
          </p:cNvPr>
          <p:cNvSpPr txBox="1"/>
          <p:nvPr/>
        </p:nvSpPr>
        <p:spPr>
          <a:xfrm>
            <a:off x="674225" y="4068862"/>
            <a:ext cx="5989812" cy="3693319"/>
          </a:xfrm>
          <a:prstGeom prst="rect">
            <a:avLst/>
          </a:prstGeom>
        </p:spPr>
        <p:txBody>
          <a:bodyPr wrap="square" lIns="0" tIns="0" rIns="0" bIns="0" rtlCol="0" anchor="t">
            <a:spAutoFit/>
          </a:bodyPr>
          <a:lstStyle/>
          <a:p>
            <a:pPr lvl="0">
              <a:spcBef>
                <a:spcPct val="0"/>
              </a:spcBef>
            </a:pPr>
            <a:r>
              <a:rPr lang="en-US" sz="4800" b="1" spc="227" dirty="0">
                <a:solidFill>
                  <a:srgbClr val="1D76BB"/>
                </a:solidFill>
                <a:latin typeface="+mj-lt"/>
              </a:rPr>
              <a:t>No better way to help someone than to include them or make them feel loved.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and person superheroes standing on a rooftop&#10;&#10;Description automatically generated">
            <a:extLst>
              <a:ext uri="{FF2B5EF4-FFF2-40B4-BE49-F238E27FC236}">
                <a16:creationId xmlns:a16="http://schemas.microsoft.com/office/drawing/2014/main" id="{99919B44-AFEA-C9FA-841E-794B09580D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23855" y="10"/>
            <a:ext cx="12464143" cy="10286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1"/>
            <a:ext cx="6872291" cy="10287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8">
            <a:extLst>
              <a:ext uri="{FF2B5EF4-FFF2-40B4-BE49-F238E27FC236}">
                <a16:creationId xmlns:a16="http://schemas.microsoft.com/office/drawing/2014/main" id="{4C30FDD2-6E8F-9054-84F2-EE333D5EE9B8}"/>
              </a:ext>
            </a:extLst>
          </p:cNvPr>
          <p:cNvSpPr txBox="1"/>
          <p:nvPr/>
        </p:nvSpPr>
        <p:spPr>
          <a:xfrm>
            <a:off x="443339" y="1332502"/>
            <a:ext cx="5184531" cy="2531462"/>
          </a:xfrm>
          <a:prstGeom prst="rect">
            <a:avLst/>
          </a:prstGeom>
        </p:spPr>
        <p:txBody>
          <a:bodyPr wrap="square" lIns="0" tIns="0" rIns="0" bIns="0" rtlCol="0" anchor="t">
            <a:spAutoFit/>
          </a:bodyPr>
          <a:lstStyle/>
          <a:p>
            <a:pPr>
              <a:lnSpc>
                <a:spcPts val="9999"/>
              </a:lnSpc>
            </a:pPr>
            <a:r>
              <a:rPr lang="en-US" sz="8000" dirty="0">
                <a:solidFill>
                  <a:srgbClr val="FFFFFF"/>
                </a:solidFill>
                <a:latin typeface="Poppins 1 Ultra-Bold"/>
              </a:rPr>
              <a:t>Kindness Spreads</a:t>
            </a:r>
            <a:endParaRPr lang="en-US" sz="8000" dirty="0">
              <a:solidFill>
                <a:srgbClr val="FFFFFF"/>
              </a:solidFill>
              <a:latin typeface="Poppins 1 Ultra-Bold"/>
              <a:cs typeface="Poppins 1 Ultra-Bold"/>
            </a:endParaRPr>
          </a:p>
        </p:txBody>
      </p:sp>
      <p:sp>
        <p:nvSpPr>
          <p:cNvPr id="7" name="TextBox 9">
            <a:extLst>
              <a:ext uri="{FF2B5EF4-FFF2-40B4-BE49-F238E27FC236}">
                <a16:creationId xmlns:a16="http://schemas.microsoft.com/office/drawing/2014/main" id="{DAC09055-7448-08BB-DE80-A0B451A86F76}"/>
              </a:ext>
            </a:extLst>
          </p:cNvPr>
          <p:cNvSpPr txBox="1"/>
          <p:nvPr/>
        </p:nvSpPr>
        <p:spPr>
          <a:xfrm>
            <a:off x="670296" y="4606345"/>
            <a:ext cx="5526043" cy="2672719"/>
          </a:xfrm>
          <a:prstGeom prst="rect">
            <a:avLst/>
          </a:prstGeom>
        </p:spPr>
        <p:txBody>
          <a:bodyPr wrap="square" lIns="0" tIns="0" rIns="0" bIns="0" rtlCol="0" anchor="t">
            <a:spAutoFit/>
          </a:bodyPr>
          <a:lstStyle/>
          <a:p>
            <a:pPr>
              <a:lnSpc>
                <a:spcPct val="150000"/>
              </a:lnSpc>
            </a:pPr>
            <a:r>
              <a:rPr lang="en-US" sz="4000" dirty="0">
                <a:solidFill>
                  <a:srgbClr val="FFFFFF"/>
                </a:solidFill>
                <a:latin typeface="Montserrat"/>
              </a:rPr>
              <a:t>Kindness travels faster than a speeding bullet!</a:t>
            </a:r>
            <a:endParaRPr lang="en-US" sz="4000" dirty="0">
              <a:cs typeface="Calibri"/>
            </a:endParaRPr>
          </a:p>
        </p:txBody>
      </p:sp>
    </p:spTree>
    <p:extLst>
      <p:ext uri="{BB962C8B-B14F-4D97-AF65-F5344CB8AC3E}">
        <p14:creationId xmlns:p14="http://schemas.microsoft.com/office/powerpoint/2010/main" val="79462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960120" y="488053"/>
            <a:ext cx="7329556" cy="29352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a:latin typeface="+mj-lt"/>
                <a:ea typeface="+mj-ea"/>
                <a:cs typeface="+mj-cs"/>
              </a:rPr>
              <a:t>Surround Yourself with Kindness</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960120" y="4573117"/>
            <a:ext cx="6365383" cy="4981002"/>
          </a:xfrm>
          <a:prstGeom prst="rect">
            <a:avLst/>
          </a:prstGeom>
        </p:spPr>
        <p:txBody>
          <a:bodyPr vert="horz" lIns="91440" tIns="45720" rIns="91440" bIns="45720" rtlCol="0" anchor="t">
            <a:normAutofit/>
          </a:bodyPr>
          <a:lstStyle/>
          <a:p>
            <a:pPr>
              <a:lnSpc>
                <a:spcPct val="90000"/>
              </a:lnSpc>
              <a:spcAft>
                <a:spcPts val="600"/>
              </a:spcAft>
            </a:pPr>
            <a:r>
              <a:rPr lang="en-US" sz="4000" dirty="0"/>
              <a:t>“Kindness is the most effective way to improve your well-being and the well-being of another person at the same time.” </a:t>
            </a:r>
          </a:p>
          <a:p>
            <a:pPr>
              <a:lnSpc>
                <a:spcPct val="90000"/>
              </a:lnSpc>
              <a:spcAft>
                <a:spcPts val="600"/>
              </a:spcAft>
            </a:pPr>
            <a:endParaRPr lang="en-US" sz="3300" dirty="0">
              <a:ea typeface="Calibri"/>
              <a:cs typeface="Calibri"/>
            </a:endParaRPr>
          </a:p>
          <a:p>
            <a:pPr>
              <a:lnSpc>
                <a:spcPct val="90000"/>
              </a:lnSpc>
              <a:spcAft>
                <a:spcPts val="600"/>
              </a:spcAft>
              <a:buFont typeface="Arial" panose="020B0604020202020204" pitchFamily="34" charset="0"/>
            </a:pPr>
            <a:r>
              <a:rPr lang="en-US" sz="3300" dirty="0"/>
              <a:t>-Pressman et al., 2015</a:t>
            </a:r>
            <a:endParaRPr lang="en-US" sz="3300" dirty="0">
              <a:ea typeface="Calibri"/>
              <a:cs typeface="Calibri"/>
            </a:endParaRPr>
          </a:p>
        </p:txBody>
      </p:sp>
      <p:pic>
        <p:nvPicPr>
          <p:cNvPr id="5122" name="Picture 2" descr="A child in a cape and mask standing next to a dog&#10;&#10;Description automatically generated">
            <a:extLst>
              <a:ext uri="{FF2B5EF4-FFF2-40B4-BE49-F238E27FC236}">
                <a16:creationId xmlns:a16="http://schemas.microsoft.com/office/drawing/2014/main" id="{4DFA10C7-5EEE-4B80-6CC8-3D90178F0E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4"/>
          <p:cNvSpPr txBox="1"/>
          <p:nvPr/>
        </p:nvSpPr>
        <p:spPr>
          <a:xfrm>
            <a:off x="901635" y="5659742"/>
            <a:ext cx="5348237" cy="367858"/>
          </a:xfrm>
          <a:prstGeom prst="rect">
            <a:avLst/>
          </a:prstGeom>
        </p:spPr>
        <p:txBody>
          <a:bodyPr lIns="0" tIns="0" rIns="0" bIns="0" rtlCol="0" anchor="t">
            <a:spAutoFit/>
          </a:bodyPr>
          <a:lstStyle/>
          <a:p>
            <a:pPr>
              <a:lnSpc>
                <a:spcPts val="3079"/>
              </a:lnSpc>
            </a:pPr>
            <a:endParaRPr lang="en-US" sz="2199">
              <a:solidFill>
                <a:srgbClr val="1D76BB"/>
              </a:solidFill>
              <a:latin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4198"/>
        </a:solidFill>
        <a:effectLst/>
      </p:bgPr>
    </p:bg>
    <p:spTree>
      <p:nvGrpSpPr>
        <p:cNvPr id="1" name=""/>
        <p:cNvGrpSpPr/>
        <p:nvPr/>
      </p:nvGrpSpPr>
      <p:grpSpPr>
        <a:xfrm>
          <a:off x="0" y="0"/>
          <a:ext cx="0" cy="0"/>
          <a:chOff x="0" y="0"/>
          <a:chExt cx="0" cy="0"/>
        </a:xfrm>
      </p:grpSpPr>
      <p:pic>
        <p:nvPicPr>
          <p:cNvPr id="7" name="Picture 6" descr="A yellow explosion with white clouds&#10;&#10;Description automatically generated">
            <a:extLst>
              <a:ext uri="{FF2B5EF4-FFF2-40B4-BE49-F238E27FC236}">
                <a16:creationId xmlns:a16="http://schemas.microsoft.com/office/drawing/2014/main" id="{BC045B54-8161-34CB-EE8E-24DF79200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0665" y="5270621"/>
            <a:ext cx="5295900" cy="4962525"/>
          </a:xfrm>
          <a:prstGeom prst="rect">
            <a:avLst/>
          </a:prstGeom>
        </p:spPr>
      </p:pic>
      <p:sp>
        <p:nvSpPr>
          <p:cNvPr id="2" name="Freeform 2"/>
          <p:cNvSpPr/>
          <p:nvPr/>
        </p:nvSpPr>
        <p:spPr>
          <a:xfrm>
            <a:off x="-800175" y="7847064"/>
            <a:ext cx="3912801" cy="4114800"/>
          </a:xfrm>
          <a:custGeom>
            <a:avLst/>
            <a:gdLst/>
            <a:ahLst/>
            <a:cxnLst/>
            <a:rect l="l" t="t" r="r" b="b"/>
            <a:pathLst>
              <a:path w="3912801" h="4114800">
                <a:moveTo>
                  <a:pt x="0" y="0"/>
                </a:moveTo>
                <a:lnTo>
                  <a:pt x="3912801" y="0"/>
                </a:lnTo>
                <a:lnTo>
                  <a:pt x="39128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0800000">
            <a:off x="15302900" y="-1611890"/>
            <a:ext cx="3912801" cy="4114800"/>
          </a:xfrm>
          <a:custGeom>
            <a:avLst/>
            <a:gdLst/>
            <a:ahLst/>
            <a:cxnLst/>
            <a:rect l="l" t="t" r="r" b="b"/>
            <a:pathLst>
              <a:path w="3912801" h="4114800">
                <a:moveTo>
                  <a:pt x="0" y="0"/>
                </a:moveTo>
                <a:lnTo>
                  <a:pt x="3912800" y="0"/>
                </a:lnTo>
                <a:lnTo>
                  <a:pt x="3912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12626" y="2567091"/>
            <a:ext cx="11681097" cy="5847113"/>
          </a:xfrm>
          <a:prstGeom prst="rect">
            <a:avLst/>
          </a:prstGeom>
        </p:spPr>
        <p:txBody>
          <a:bodyPr lIns="0" tIns="0" rIns="0" bIns="0" rtlCol="0" anchor="t">
            <a:spAutoFit/>
          </a:bodyPr>
          <a:lstStyle/>
          <a:p>
            <a:pPr algn="ctr">
              <a:lnSpc>
                <a:spcPts val="6436"/>
              </a:lnSpc>
            </a:pPr>
            <a:r>
              <a:rPr lang="en-US" sz="9600" spc="137" dirty="0">
                <a:solidFill>
                  <a:srgbClr val="FFFFFF"/>
                </a:solidFill>
                <a:latin typeface="Montserrat Classic"/>
                <a:cs typeface="Calibri"/>
              </a:rPr>
              <a:t>HOW WILL </a:t>
            </a:r>
          </a:p>
          <a:p>
            <a:pPr algn="ctr">
              <a:lnSpc>
                <a:spcPts val="6436"/>
              </a:lnSpc>
            </a:pPr>
            <a:endParaRPr lang="en-US" sz="9600" spc="137" dirty="0">
              <a:solidFill>
                <a:srgbClr val="FFFFFF"/>
              </a:solidFill>
              <a:latin typeface="Montserrat Classic"/>
              <a:cs typeface="Calibri"/>
            </a:endParaRPr>
          </a:p>
          <a:p>
            <a:pPr algn="ctr">
              <a:lnSpc>
                <a:spcPts val="6436"/>
              </a:lnSpc>
            </a:pPr>
            <a:r>
              <a:rPr lang="en-US" sz="9600" spc="137" dirty="0">
                <a:solidFill>
                  <a:srgbClr val="FFFFFF"/>
                </a:solidFill>
                <a:latin typeface="Montserrat Classic"/>
                <a:cs typeface="Calibri"/>
              </a:rPr>
              <a:t>YOU SAVE THE</a:t>
            </a:r>
          </a:p>
          <a:p>
            <a:pPr algn="ctr">
              <a:lnSpc>
                <a:spcPts val="6436"/>
              </a:lnSpc>
            </a:pPr>
            <a:r>
              <a:rPr lang="en-US" sz="9600" spc="137" dirty="0">
                <a:solidFill>
                  <a:srgbClr val="FFFFFF"/>
                </a:solidFill>
                <a:latin typeface="Montserrat Classic"/>
                <a:cs typeface="Calibri"/>
              </a:rPr>
              <a:t> </a:t>
            </a:r>
          </a:p>
          <a:p>
            <a:pPr algn="ctr">
              <a:lnSpc>
                <a:spcPts val="6436"/>
              </a:lnSpc>
            </a:pPr>
            <a:r>
              <a:rPr lang="en-US" sz="9600" spc="137" dirty="0">
                <a:solidFill>
                  <a:srgbClr val="FFFFFF"/>
                </a:solidFill>
                <a:latin typeface="Montserrat Classic"/>
                <a:cs typeface="Calibri"/>
              </a:rPr>
              <a:t>WORLD WITH</a:t>
            </a:r>
            <a:endParaRPr lang="en-US" sz="9600" dirty="0">
              <a:cs typeface="Calibri"/>
            </a:endParaRPr>
          </a:p>
          <a:p>
            <a:pPr algn="ctr">
              <a:lnSpc>
                <a:spcPts val="6436"/>
              </a:lnSpc>
            </a:pPr>
            <a:endParaRPr lang="en-US" sz="9600" spc="137" dirty="0">
              <a:solidFill>
                <a:srgbClr val="FFFFFF"/>
              </a:solidFill>
              <a:latin typeface="Montserrat Classic"/>
            </a:endParaRPr>
          </a:p>
          <a:p>
            <a:pPr algn="ctr">
              <a:lnSpc>
                <a:spcPts val="6436"/>
              </a:lnSpc>
            </a:pPr>
            <a:r>
              <a:rPr lang="en-US" sz="9600" spc="137" dirty="0">
                <a:solidFill>
                  <a:srgbClr val="FFFFFF"/>
                </a:solidFill>
                <a:latin typeface="Montserrat Classic"/>
              </a:rPr>
              <a:t>KINDNESS?</a:t>
            </a:r>
            <a:endParaRPr lang="en-US" sz="9600" dirty="0">
              <a:ea typeface="Calibri"/>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CB131EE9-BC36-8476-C9B0-096DAB531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53634" y="7174819"/>
            <a:ext cx="1489393" cy="17152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76BB"/>
        </a:solidFill>
        <a:effectLst/>
      </p:bgPr>
    </p:bg>
    <p:spTree>
      <p:nvGrpSpPr>
        <p:cNvPr id="1" name=""/>
        <p:cNvGrpSpPr/>
        <p:nvPr/>
      </p:nvGrpSpPr>
      <p:grpSpPr>
        <a:xfrm>
          <a:off x="0" y="0"/>
          <a:ext cx="0" cy="0"/>
          <a:chOff x="0" y="0"/>
          <a:chExt cx="0" cy="0"/>
        </a:xfrm>
      </p:grpSpPr>
      <p:sp>
        <p:nvSpPr>
          <p:cNvPr id="2" name="Freeform 2"/>
          <p:cNvSpPr/>
          <p:nvPr/>
        </p:nvSpPr>
        <p:spPr>
          <a:xfrm>
            <a:off x="-800175" y="7847064"/>
            <a:ext cx="3912801" cy="4114800"/>
          </a:xfrm>
          <a:custGeom>
            <a:avLst/>
            <a:gdLst/>
            <a:ahLst/>
            <a:cxnLst/>
            <a:rect l="l" t="t" r="r" b="b"/>
            <a:pathLst>
              <a:path w="3912801" h="4114800">
                <a:moveTo>
                  <a:pt x="0" y="0"/>
                </a:moveTo>
                <a:lnTo>
                  <a:pt x="3912801" y="0"/>
                </a:lnTo>
                <a:lnTo>
                  <a:pt x="39128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800000">
            <a:off x="15302900" y="-1611890"/>
            <a:ext cx="3912801" cy="4114800"/>
          </a:xfrm>
          <a:custGeom>
            <a:avLst/>
            <a:gdLst/>
            <a:ahLst/>
            <a:cxnLst/>
            <a:rect l="l" t="t" r="r" b="b"/>
            <a:pathLst>
              <a:path w="3912801" h="4114800">
                <a:moveTo>
                  <a:pt x="0" y="0"/>
                </a:moveTo>
                <a:lnTo>
                  <a:pt x="3912800" y="0"/>
                </a:lnTo>
                <a:lnTo>
                  <a:pt x="3912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328506" y="1751288"/>
            <a:ext cx="13630988" cy="5520870"/>
          </a:xfrm>
          <a:prstGeom prst="rect">
            <a:avLst/>
          </a:prstGeom>
        </p:spPr>
        <p:txBody>
          <a:bodyPr lIns="0" tIns="0" rIns="0" bIns="0" rtlCol="0" anchor="t">
            <a:spAutoFit/>
          </a:bodyPr>
          <a:lstStyle/>
          <a:p>
            <a:pPr algn="ctr">
              <a:lnSpc>
                <a:spcPts val="8893"/>
              </a:lnSpc>
            </a:pPr>
            <a:r>
              <a:rPr lang="en-US" sz="4000" spc="190" dirty="0">
                <a:solidFill>
                  <a:srgbClr val="FFFFFF"/>
                </a:solidFill>
                <a:latin typeface="Montserrat Classic"/>
              </a:rPr>
              <a:t>“We all have the capacity to be a Superhero. To become one, you just have to find your unique power or ability and exploit it for the greater good. The cape and mask are optional accessories, but a kind heart is essential.”</a:t>
            </a:r>
          </a:p>
        </p:txBody>
      </p:sp>
      <p:sp>
        <p:nvSpPr>
          <p:cNvPr id="5" name="TextBox 5"/>
          <p:cNvSpPr txBox="1"/>
          <p:nvPr/>
        </p:nvSpPr>
        <p:spPr>
          <a:xfrm>
            <a:off x="-350618" y="8182807"/>
            <a:ext cx="18989235" cy="987450"/>
          </a:xfrm>
          <a:prstGeom prst="rect">
            <a:avLst/>
          </a:prstGeom>
        </p:spPr>
        <p:txBody>
          <a:bodyPr lIns="0" tIns="0" rIns="0" bIns="0" rtlCol="0" anchor="t">
            <a:spAutoFit/>
          </a:bodyPr>
          <a:lstStyle/>
          <a:p>
            <a:pPr algn="ctr">
              <a:lnSpc>
                <a:spcPts val="7718"/>
              </a:lnSpc>
            </a:pPr>
            <a:r>
              <a:rPr lang="en-US" sz="6431" dirty="0">
                <a:solidFill>
                  <a:srgbClr val="FFFFFF"/>
                </a:solidFill>
                <a:latin typeface="Yellowtail"/>
              </a:rPr>
              <a:t>Robert Clancy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n on Blog">
            <a:extLst>
              <a:ext uri="{FF2B5EF4-FFF2-40B4-BE49-F238E27FC236}">
                <a16:creationId xmlns:a16="http://schemas.microsoft.com/office/drawing/2014/main" id="{8C251DD2-0033-FA59-292F-A35BA3FE2F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84"/>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1364500" y="-966070"/>
            <a:ext cx="6912454"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10000" b="1" dirty="0">
                <a:latin typeface="+mj-lt"/>
                <a:ea typeface="+mj-ea"/>
                <a:cs typeface="+mj-cs"/>
              </a:rPr>
              <a:t>Your</a:t>
            </a:r>
          </a:p>
        </p:txBody>
      </p:sp>
      <p:pic>
        <p:nvPicPr>
          <p:cNvPr id="6" name="Picture 5" descr="A red text on a black background&#10;&#10;Description automatically generated">
            <a:extLst>
              <a:ext uri="{FF2B5EF4-FFF2-40B4-BE49-F238E27FC236}">
                <a16:creationId xmlns:a16="http://schemas.microsoft.com/office/drawing/2014/main" id="{163BB1BF-7130-3D32-683D-301E8A60A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0000">
            <a:off x="8528538" y="257175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wearing superhero capes&#10;&#10;Description automatically generated">
            <a:extLst>
              <a:ext uri="{FF2B5EF4-FFF2-40B4-BE49-F238E27FC236}">
                <a16:creationId xmlns:a16="http://schemas.microsoft.com/office/drawing/2014/main" id="{E211D08C-16FC-D860-F848-79450D63F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3"/>
            <a:ext cx="18287999" cy="12213279"/>
          </a:xfrm>
          <a:prstGeom prst="rect">
            <a:avLst/>
          </a:prstGeom>
        </p:spPr>
      </p:pic>
      <p:sp>
        <p:nvSpPr>
          <p:cNvPr id="3" name="TextBox 2">
            <a:extLst>
              <a:ext uri="{FF2B5EF4-FFF2-40B4-BE49-F238E27FC236}">
                <a16:creationId xmlns:a16="http://schemas.microsoft.com/office/drawing/2014/main" id="{D8310C45-B954-1885-84AB-F2E21491E873}"/>
              </a:ext>
            </a:extLst>
          </p:cNvPr>
          <p:cNvSpPr txBox="1"/>
          <p:nvPr/>
        </p:nvSpPr>
        <p:spPr>
          <a:xfrm>
            <a:off x="5862" y="1515208"/>
            <a:ext cx="18276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1252AC"/>
                </a:solidFill>
                <a:cs typeface="Calibri"/>
              </a:rPr>
              <a:t>Kindness makes you bulletproof!</a:t>
            </a:r>
          </a:p>
        </p:txBody>
      </p:sp>
    </p:spTree>
    <p:extLst>
      <p:ext uri="{BB962C8B-B14F-4D97-AF65-F5344CB8AC3E}">
        <p14:creationId xmlns:p14="http://schemas.microsoft.com/office/powerpoint/2010/main" val="124586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41729" y="-6016"/>
            <a:ext cx="874500" cy="10730523"/>
            <a:chOff x="0" y="0"/>
            <a:chExt cx="230321" cy="2826146"/>
          </a:xfrm>
        </p:grpSpPr>
        <p:sp>
          <p:nvSpPr>
            <p:cNvPr id="3" name="Freeform 3"/>
            <p:cNvSpPr/>
            <p:nvPr/>
          </p:nvSpPr>
          <p:spPr>
            <a:xfrm>
              <a:off x="0" y="0"/>
              <a:ext cx="230321" cy="2826146"/>
            </a:xfrm>
            <a:custGeom>
              <a:avLst/>
              <a:gdLst/>
              <a:ahLst/>
              <a:cxnLst/>
              <a:rect l="l" t="t" r="r" b="b"/>
              <a:pathLst>
                <a:path w="230321" h="2826146">
                  <a:moveTo>
                    <a:pt x="0" y="0"/>
                  </a:moveTo>
                  <a:lnTo>
                    <a:pt x="230321" y="0"/>
                  </a:lnTo>
                  <a:lnTo>
                    <a:pt x="230321" y="2826146"/>
                  </a:lnTo>
                  <a:lnTo>
                    <a:pt x="0" y="2826146"/>
                  </a:lnTo>
                  <a:close/>
                </a:path>
              </a:pathLst>
            </a:custGeom>
            <a:solidFill>
              <a:srgbClr val="EF4137"/>
            </a:solidFill>
          </p:spPr>
          <p:txBody>
            <a:bodyPr/>
            <a:lstStyle/>
            <a:p>
              <a:endParaRPr lang="en-US"/>
            </a:p>
          </p:txBody>
        </p:sp>
        <p:sp>
          <p:nvSpPr>
            <p:cNvPr id="4" name="TextBox 4"/>
            <p:cNvSpPr txBox="1"/>
            <p:nvPr/>
          </p:nvSpPr>
          <p:spPr>
            <a:xfrm>
              <a:off x="0" y="-38100"/>
              <a:ext cx="230321" cy="2864246"/>
            </a:xfrm>
            <a:prstGeom prst="rect">
              <a:avLst/>
            </a:prstGeom>
          </p:spPr>
          <p:txBody>
            <a:bodyPr lIns="50800" tIns="50800" rIns="50800" bIns="50800" rtlCol="0" anchor="ctr"/>
            <a:lstStyle/>
            <a:p>
              <a:pPr algn="ctr">
                <a:lnSpc>
                  <a:spcPts val="2659"/>
                </a:lnSpc>
                <a:spcBef>
                  <a:spcPct val="0"/>
                </a:spcBef>
              </a:pPr>
              <a:endParaRPr/>
            </a:p>
          </p:txBody>
        </p:sp>
      </p:grpSp>
      <p:pic>
        <p:nvPicPr>
          <p:cNvPr id="9218" name="Picture 2">
            <a:extLst>
              <a:ext uri="{FF2B5EF4-FFF2-40B4-BE49-F238E27FC236}">
                <a16:creationId xmlns:a16="http://schemas.microsoft.com/office/drawing/2014/main" id="{67774D7E-55FC-089A-65AF-E406B1929F46}"/>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0" y="-8793"/>
            <a:ext cx="10404230" cy="10374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BFBB1AB3-2755-778F-EB51-16CEB5235CCB}"/>
              </a:ext>
            </a:extLst>
          </p:cNvPr>
          <p:cNvSpPr txBox="1"/>
          <p:nvPr/>
        </p:nvSpPr>
        <p:spPr>
          <a:xfrm>
            <a:off x="11277600" y="1028700"/>
            <a:ext cx="7233886" cy="3464346"/>
          </a:xfrm>
          <a:prstGeom prst="rect">
            <a:avLst/>
          </a:prstGeom>
        </p:spPr>
        <p:txBody>
          <a:bodyPr wrap="square" lIns="0" tIns="0" rIns="0" bIns="0" rtlCol="0" anchor="t">
            <a:spAutoFit/>
          </a:bodyPr>
          <a:lstStyle/>
          <a:p>
            <a:pPr>
              <a:lnSpc>
                <a:spcPts val="9100"/>
              </a:lnSpc>
            </a:pPr>
            <a:r>
              <a:rPr lang="en-US" sz="7200" dirty="0">
                <a:solidFill>
                  <a:srgbClr val="0070C0"/>
                </a:solidFill>
                <a:latin typeface="Poppins 1 Ultra-Bold"/>
              </a:rPr>
              <a:t>Kindness DISARMS </a:t>
            </a:r>
            <a:endParaRPr lang="en-US" dirty="0">
              <a:solidFill>
                <a:srgbClr val="000000"/>
              </a:solidFill>
              <a:latin typeface="Calibri"/>
              <a:cs typeface="Calibri"/>
            </a:endParaRPr>
          </a:p>
          <a:p>
            <a:pPr>
              <a:lnSpc>
                <a:spcPts val="9100"/>
              </a:lnSpc>
            </a:pPr>
            <a:r>
              <a:rPr lang="en-US" sz="7200" dirty="0">
                <a:solidFill>
                  <a:srgbClr val="0070C0"/>
                </a:solidFill>
                <a:latin typeface="Poppins 1 Ultra-Bold"/>
              </a:rPr>
              <a:t>the attacker</a:t>
            </a:r>
            <a:endParaRPr lang="en-US" dirty="0">
              <a:cs typeface="Calibri"/>
            </a:endParaRPr>
          </a:p>
        </p:txBody>
      </p:sp>
      <p:sp>
        <p:nvSpPr>
          <p:cNvPr id="6" name="TextBox 5">
            <a:extLst>
              <a:ext uri="{FF2B5EF4-FFF2-40B4-BE49-F238E27FC236}">
                <a16:creationId xmlns:a16="http://schemas.microsoft.com/office/drawing/2014/main" id="{FA0A1D0C-A09B-E90F-BAD8-04D59F55DEA8}"/>
              </a:ext>
            </a:extLst>
          </p:cNvPr>
          <p:cNvSpPr txBox="1"/>
          <p:nvPr/>
        </p:nvSpPr>
        <p:spPr>
          <a:xfrm>
            <a:off x="11312769" y="5158153"/>
            <a:ext cx="606669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ea typeface="+mn-lt"/>
                <a:cs typeface="+mn-lt"/>
              </a:rPr>
              <a:t>By responding with kindness to those who are unkind,</a:t>
            </a:r>
            <a:r>
              <a:rPr lang="en-US" sz="4400" dirty="0">
                <a:cs typeface="Calibri"/>
              </a:rPr>
              <a:t> we take the power away from them.</a:t>
            </a:r>
          </a:p>
        </p:txBody>
      </p:sp>
    </p:spTree>
    <p:extLst>
      <p:ext uri="{BB962C8B-B14F-4D97-AF65-F5344CB8AC3E}">
        <p14:creationId xmlns:p14="http://schemas.microsoft.com/office/powerpoint/2010/main" val="50683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559079-15D1-AFBF-6CE5-ADD2EF5E460C}"/>
              </a:ext>
            </a:extLst>
          </p:cNvPr>
          <p:cNvSpPr txBox="1"/>
          <p:nvPr/>
        </p:nvSpPr>
        <p:spPr>
          <a:xfrm>
            <a:off x="2707374" y="6813645"/>
            <a:ext cx="12873251" cy="3384260"/>
          </a:xfrm>
          <a:prstGeom prst="rect">
            <a:avLst/>
          </a:prstGeom>
          <a:noFill/>
        </p:spPr>
        <p:txBody>
          <a:bodyPr wrap="square">
            <a:spAutoFit/>
          </a:bodyPr>
          <a:lstStyle/>
          <a:p>
            <a:pPr marL="685800" marR="0" lvl="0" indent="0" algn="ctr" defTabSz="914400" rtl="0" eaLnBrk="1" fontAlgn="auto" latinLnBrk="0" hangingPunct="1">
              <a:lnSpc>
                <a:spcPct val="90000"/>
              </a:lnSpc>
              <a:spcBef>
                <a:spcPts val="0"/>
              </a:spcBef>
              <a:spcAft>
                <a:spcPts val="600"/>
              </a:spcAft>
              <a:buClrTx/>
              <a:buSzTx/>
              <a:buFontTx/>
              <a:buNone/>
              <a:tabLst/>
              <a:defRPr/>
            </a:pPr>
            <a:r>
              <a:rPr kumimoji="0" lang="en-US" sz="11500" b="1" i="0" u="none" strike="noStrike" kern="1200" cap="none" spc="0" normalizeH="0" baseline="0" noProof="0" dirty="0">
                <a:ln>
                  <a:noFill/>
                </a:ln>
                <a:solidFill>
                  <a:prstClr val="white"/>
                </a:solidFill>
                <a:effectLst/>
                <a:uLnTx/>
                <a:uFillTx/>
                <a:latin typeface="Alkaline Caps Heavy" panose="00000900000000000000" pitchFamily="50" charset="0"/>
                <a:ea typeface="+mn-ea"/>
                <a:cs typeface="+mn-cs"/>
              </a:rPr>
              <a:t>Kindness Give You </a:t>
            </a:r>
          </a:p>
          <a:p>
            <a:pPr marL="685800" marR="0" lvl="0" indent="0" algn="ctr" defTabSz="914400" rtl="0" eaLnBrk="1" fontAlgn="auto" latinLnBrk="0" hangingPunct="1">
              <a:lnSpc>
                <a:spcPct val="90000"/>
              </a:lnSpc>
              <a:spcBef>
                <a:spcPts val="0"/>
              </a:spcBef>
              <a:spcAft>
                <a:spcPts val="600"/>
              </a:spcAft>
              <a:buClrTx/>
              <a:buSzTx/>
              <a:buFontTx/>
              <a:buNone/>
              <a:tabLst/>
              <a:defRPr/>
            </a:pPr>
            <a:r>
              <a:rPr kumimoji="0" lang="en-US" sz="11500" b="1" i="0" u="none" strike="noStrike" kern="1200" cap="none" spc="0" normalizeH="0" baseline="0" noProof="0" dirty="0">
                <a:ln>
                  <a:noFill/>
                </a:ln>
                <a:solidFill>
                  <a:prstClr val="white"/>
                </a:solidFill>
                <a:effectLst/>
                <a:uLnTx/>
                <a:uFillTx/>
                <a:latin typeface="Alkaline Caps Heavy" panose="00000900000000000000" pitchFamily="50" charset="0"/>
                <a:ea typeface="+mn-ea"/>
                <a:cs typeface="+mn-cs"/>
              </a:rPr>
              <a:t>X-Ray Vision</a:t>
            </a:r>
          </a:p>
        </p:txBody>
      </p:sp>
      <p:pic>
        <p:nvPicPr>
          <p:cNvPr id="5124" name="Picture 4" descr="12,000+ Heart Xray Stock Photos, Pictures &amp; Royalty-Free Images - iStock">
            <a:extLst>
              <a:ext uri="{FF2B5EF4-FFF2-40B4-BE49-F238E27FC236}">
                <a16:creationId xmlns:a16="http://schemas.microsoft.com/office/drawing/2014/main" id="{30B2793C-BD0F-F6A7-8183-F5ED8E13E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202" y="-12751"/>
            <a:ext cx="10239594" cy="682639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7">
            <a:extLst>
              <a:ext uri="{FF2B5EF4-FFF2-40B4-BE49-F238E27FC236}">
                <a16:creationId xmlns:a16="http://schemas.microsoft.com/office/drawing/2014/main" id="{592BE4C8-90B2-EEE9-59D5-668D1D8BAD78}"/>
              </a:ext>
            </a:extLst>
          </p:cNvPr>
          <p:cNvSpPr/>
          <p:nvPr/>
        </p:nvSpPr>
        <p:spPr>
          <a:xfrm>
            <a:off x="245416" y="9111663"/>
            <a:ext cx="1129441" cy="866635"/>
          </a:xfrm>
          <a:custGeom>
            <a:avLst/>
            <a:gdLst/>
            <a:ahLst/>
            <a:cxnLst/>
            <a:rect l="l" t="t" r="r" b="b"/>
            <a:pathLst>
              <a:path w="1129441" h="866635">
                <a:moveTo>
                  <a:pt x="0" y="0"/>
                </a:moveTo>
                <a:lnTo>
                  <a:pt x="1129442" y="0"/>
                </a:lnTo>
                <a:lnTo>
                  <a:pt x="1129442" y="866635"/>
                </a:lnTo>
                <a:lnTo>
                  <a:pt x="0" y="866635"/>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Tree>
    <p:extLst>
      <p:ext uri="{BB962C8B-B14F-4D97-AF65-F5344CB8AC3E}">
        <p14:creationId xmlns:p14="http://schemas.microsoft.com/office/powerpoint/2010/main" val="16407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uperhero break through concrete wall Royalty Free Vector">
            <a:extLst>
              <a:ext uri="{FF2B5EF4-FFF2-40B4-BE49-F238E27FC236}">
                <a16:creationId xmlns:a16="http://schemas.microsoft.com/office/drawing/2014/main" id="{E7BF9041-9251-96EE-F9B3-55AA4FF80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979" y="-66566"/>
            <a:ext cx="14708778" cy="11542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438697" y="366760"/>
            <a:ext cx="6382935" cy="5404043"/>
          </a:xfrm>
          <a:prstGeom prst="rect">
            <a:avLst/>
          </a:prstGeom>
        </p:spPr>
        <p:txBody>
          <a:bodyPr wrap="square" lIns="0" tIns="0" rIns="0" bIns="0" rtlCol="0" anchor="t">
            <a:spAutoFit/>
          </a:bodyPr>
          <a:lstStyle/>
          <a:p>
            <a:pPr>
              <a:lnSpc>
                <a:spcPts val="8400"/>
              </a:lnSpc>
            </a:pPr>
            <a:r>
              <a:rPr lang="en-US" sz="8000" dirty="0">
                <a:solidFill>
                  <a:srgbClr val="1D76BB"/>
                </a:solidFill>
                <a:latin typeface="Poppins 2 Heavy"/>
              </a:rPr>
              <a:t>Kindness lets you SMASH down walls!</a:t>
            </a:r>
          </a:p>
        </p:txBody>
      </p:sp>
      <p:sp>
        <p:nvSpPr>
          <p:cNvPr id="3" name="TextBox 2">
            <a:extLst>
              <a:ext uri="{FF2B5EF4-FFF2-40B4-BE49-F238E27FC236}">
                <a16:creationId xmlns:a16="http://schemas.microsoft.com/office/drawing/2014/main" id="{F2945D3E-FB12-97EF-BC34-84466B70B90E}"/>
              </a:ext>
            </a:extLst>
          </p:cNvPr>
          <p:cNvSpPr txBox="1"/>
          <p:nvPr/>
        </p:nvSpPr>
        <p:spPr>
          <a:xfrm>
            <a:off x="5482936" y="4685207"/>
            <a:ext cx="10965872" cy="369332"/>
          </a:xfrm>
          <a:prstGeom prst="rect">
            <a:avLst/>
          </a:prstGeom>
          <a:noFill/>
        </p:spPr>
        <p:txBody>
          <a:bodyPr wrap="square">
            <a:spAutoFit/>
          </a:bodyPr>
          <a:lstStyle/>
          <a:p>
            <a:endParaRPr lang="en-US"/>
          </a:p>
        </p:txBody>
      </p:sp>
      <p:sp>
        <p:nvSpPr>
          <p:cNvPr id="4" name="TextBox 28">
            <a:extLst>
              <a:ext uri="{FF2B5EF4-FFF2-40B4-BE49-F238E27FC236}">
                <a16:creationId xmlns:a16="http://schemas.microsoft.com/office/drawing/2014/main" id="{9A9805D6-3037-FE84-F237-524660829C70}"/>
              </a:ext>
            </a:extLst>
          </p:cNvPr>
          <p:cNvSpPr txBox="1"/>
          <p:nvPr/>
        </p:nvSpPr>
        <p:spPr>
          <a:xfrm>
            <a:off x="438698" y="6451844"/>
            <a:ext cx="5872582" cy="2215991"/>
          </a:xfrm>
          <a:prstGeom prst="rect">
            <a:avLst/>
          </a:prstGeom>
        </p:spPr>
        <p:txBody>
          <a:bodyPr wrap="square" lIns="0" tIns="0" rIns="0" bIns="0" rtlCol="0" anchor="t">
            <a:spAutoFit/>
          </a:bodyPr>
          <a:lstStyle/>
          <a:p>
            <a:pPr lvl="0">
              <a:spcBef>
                <a:spcPct val="0"/>
              </a:spcBef>
            </a:pPr>
            <a:r>
              <a:rPr lang="en-US" sz="3600" b="1" spc="227" dirty="0">
                <a:solidFill>
                  <a:srgbClr val="1D76BB"/>
                </a:solidFill>
                <a:latin typeface="+mj-lt"/>
              </a:rPr>
              <a:t>You can get around the barriers as you break down walls between you and other people.</a:t>
            </a:r>
          </a:p>
        </p:txBody>
      </p:sp>
      <p:pic>
        <p:nvPicPr>
          <p:cNvPr id="2" name="Picture 1" descr="A cartoon explosion with text&#10;&#10;Description automatically generated">
            <a:extLst>
              <a:ext uri="{FF2B5EF4-FFF2-40B4-BE49-F238E27FC236}">
                <a16:creationId xmlns:a16="http://schemas.microsoft.com/office/drawing/2014/main" id="{5F054FB4-FD0B-C628-8A70-12EA603C9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1328" y="5904401"/>
            <a:ext cx="3941152" cy="3841506"/>
          </a:xfrm>
          <a:prstGeom prst="rect">
            <a:avLst/>
          </a:prstGeom>
        </p:spPr>
      </p:pic>
    </p:spTree>
    <p:extLst>
      <p:ext uri="{BB962C8B-B14F-4D97-AF65-F5344CB8AC3E}">
        <p14:creationId xmlns:p14="http://schemas.microsoft.com/office/powerpoint/2010/main" val="356377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EC4F2-A497-943C-D00B-25C06E2BBBCB}"/>
            </a:ext>
          </a:extLst>
        </p:cNvPr>
        <p:cNvGrpSpPr/>
        <p:nvPr/>
      </p:nvGrpSpPr>
      <p:grpSpPr>
        <a:xfrm>
          <a:off x="0" y="0"/>
          <a:ext cx="0" cy="0"/>
          <a:chOff x="0" y="0"/>
          <a:chExt cx="0" cy="0"/>
        </a:xfrm>
      </p:grpSpPr>
      <p:pic>
        <p:nvPicPr>
          <p:cNvPr id="11" name="Picture 10" descr="A child and child holding hands in the woods&#10;&#10;Description automatically generated">
            <a:extLst>
              <a:ext uri="{FF2B5EF4-FFF2-40B4-BE49-F238E27FC236}">
                <a16:creationId xmlns:a16="http://schemas.microsoft.com/office/drawing/2014/main" id="{4505C4B3-BFD0-DE70-0682-EB90E29D4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59926"/>
            <a:ext cx="14606953" cy="10955215"/>
          </a:xfrm>
          <a:prstGeom prst="rect">
            <a:avLst/>
          </a:prstGeom>
        </p:spPr>
      </p:pic>
      <p:grpSp>
        <p:nvGrpSpPr>
          <p:cNvPr id="4" name="Group 4">
            <a:extLst>
              <a:ext uri="{FF2B5EF4-FFF2-40B4-BE49-F238E27FC236}">
                <a16:creationId xmlns:a16="http://schemas.microsoft.com/office/drawing/2014/main" id="{9542D243-D518-31A2-DE5C-3481C22B7AE6}"/>
              </a:ext>
            </a:extLst>
          </p:cNvPr>
          <p:cNvGrpSpPr/>
          <p:nvPr/>
        </p:nvGrpSpPr>
        <p:grpSpPr>
          <a:xfrm>
            <a:off x="-576446" y="-215265"/>
            <a:ext cx="9720446" cy="10730523"/>
            <a:chOff x="0" y="0"/>
            <a:chExt cx="2560117" cy="2826146"/>
          </a:xfrm>
        </p:grpSpPr>
        <p:sp>
          <p:nvSpPr>
            <p:cNvPr id="5" name="Freeform 5">
              <a:extLst>
                <a:ext uri="{FF2B5EF4-FFF2-40B4-BE49-F238E27FC236}">
                  <a16:creationId xmlns:a16="http://schemas.microsoft.com/office/drawing/2014/main" id="{DFE0D2F5-0EA3-1F85-BEDE-5FB1EB33AE05}"/>
                </a:ext>
              </a:extLst>
            </p:cNvPr>
            <p:cNvSpPr/>
            <p:nvPr/>
          </p:nvSpPr>
          <p:spPr>
            <a:xfrm>
              <a:off x="0" y="0"/>
              <a:ext cx="2560117" cy="2826146"/>
            </a:xfrm>
            <a:custGeom>
              <a:avLst/>
              <a:gdLst/>
              <a:ahLst/>
              <a:cxnLst/>
              <a:rect l="l" t="t" r="r" b="b"/>
              <a:pathLst>
                <a:path w="2560117" h="2826146">
                  <a:moveTo>
                    <a:pt x="0" y="0"/>
                  </a:moveTo>
                  <a:lnTo>
                    <a:pt x="2560117" y="0"/>
                  </a:lnTo>
                  <a:lnTo>
                    <a:pt x="2560117" y="2826146"/>
                  </a:lnTo>
                  <a:lnTo>
                    <a:pt x="0" y="2826146"/>
                  </a:lnTo>
                  <a:close/>
                </a:path>
              </a:pathLst>
            </a:custGeom>
            <a:solidFill>
              <a:srgbClr val="53297E"/>
            </a:solidFill>
          </p:spPr>
          <p:txBody>
            <a:bodyPr/>
            <a:lstStyle/>
            <a:p>
              <a:endParaRPr lang="en-US"/>
            </a:p>
          </p:txBody>
        </p:sp>
        <p:sp>
          <p:nvSpPr>
            <p:cNvPr id="6" name="TextBox 6">
              <a:extLst>
                <a:ext uri="{FF2B5EF4-FFF2-40B4-BE49-F238E27FC236}">
                  <a16:creationId xmlns:a16="http://schemas.microsoft.com/office/drawing/2014/main" id="{06A507FA-6DC0-82DE-0227-10C486ADBD4E}"/>
                </a:ext>
              </a:extLst>
            </p:cNvPr>
            <p:cNvSpPr txBox="1"/>
            <p:nvPr/>
          </p:nvSpPr>
          <p:spPr>
            <a:xfrm>
              <a:off x="0" y="-38100"/>
              <a:ext cx="2560117" cy="286424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a:extLst>
              <a:ext uri="{FF2B5EF4-FFF2-40B4-BE49-F238E27FC236}">
                <a16:creationId xmlns:a16="http://schemas.microsoft.com/office/drawing/2014/main" id="{5B7C1718-558E-9B15-8EF0-73803569E34B}"/>
              </a:ext>
            </a:extLst>
          </p:cNvPr>
          <p:cNvSpPr/>
          <p:nvPr/>
        </p:nvSpPr>
        <p:spPr>
          <a:xfrm>
            <a:off x="81642" y="418039"/>
            <a:ext cx="1129441" cy="866635"/>
          </a:xfrm>
          <a:custGeom>
            <a:avLst/>
            <a:gdLst/>
            <a:ahLst/>
            <a:cxnLst/>
            <a:rect l="l" t="t" r="r" b="b"/>
            <a:pathLst>
              <a:path w="1129441" h="866635">
                <a:moveTo>
                  <a:pt x="0" y="0"/>
                </a:moveTo>
                <a:lnTo>
                  <a:pt x="1129442" y="0"/>
                </a:lnTo>
                <a:lnTo>
                  <a:pt x="1129442" y="866635"/>
                </a:lnTo>
                <a:lnTo>
                  <a:pt x="0" y="866635"/>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9AB8EB59-A4D3-14ED-AC3C-A7FCD36D2E96}"/>
              </a:ext>
            </a:extLst>
          </p:cNvPr>
          <p:cNvSpPr txBox="1"/>
          <p:nvPr/>
        </p:nvSpPr>
        <p:spPr>
          <a:xfrm>
            <a:off x="457993" y="2079848"/>
            <a:ext cx="8115300" cy="2531462"/>
          </a:xfrm>
          <a:prstGeom prst="rect">
            <a:avLst/>
          </a:prstGeom>
        </p:spPr>
        <p:txBody>
          <a:bodyPr lIns="0" tIns="0" rIns="0" bIns="0" rtlCol="0" anchor="t">
            <a:spAutoFit/>
          </a:bodyPr>
          <a:lstStyle/>
          <a:p>
            <a:pPr>
              <a:lnSpc>
                <a:spcPts val="9999"/>
              </a:lnSpc>
            </a:pPr>
            <a:r>
              <a:rPr lang="en-US" sz="8000" dirty="0">
                <a:solidFill>
                  <a:srgbClr val="FFFFFF"/>
                </a:solidFill>
                <a:latin typeface="Poppins 1 Ultra-Bold"/>
              </a:rPr>
              <a:t>Kindness gives you protection</a:t>
            </a:r>
          </a:p>
        </p:txBody>
      </p:sp>
      <p:sp>
        <p:nvSpPr>
          <p:cNvPr id="2" name="TextBox 9">
            <a:extLst>
              <a:ext uri="{FF2B5EF4-FFF2-40B4-BE49-F238E27FC236}">
                <a16:creationId xmlns:a16="http://schemas.microsoft.com/office/drawing/2014/main" id="{4A637003-F633-AFEB-15E6-7B0660CD7970}"/>
              </a:ext>
            </a:extLst>
          </p:cNvPr>
          <p:cNvSpPr txBox="1"/>
          <p:nvPr/>
        </p:nvSpPr>
        <p:spPr>
          <a:xfrm>
            <a:off x="450489" y="5148538"/>
            <a:ext cx="9394658" cy="3199081"/>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4800" dirty="0">
                <a:solidFill>
                  <a:srgbClr val="FFFFFF"/>
                </a:solidFill>
                <a:latin typeface="Montserrat"/>
              </a:rPr>
              <a:t>Friends</a:t>
            </a:r>
          </a:p>
          <a:p>
            <a:pPr marL="457200" indent="-457200">
              <a:lnSpc>
                <a:spcPct val="150000"/>
              </a:lnSpc>
              <a:buFont typeface="Arial" panose="020B0604020202020204" pitchFamily="34" charset="0"/>
              <a:buChar char="•"/>
            </a:pPr>
            <a:r>
              <a:rPr lang="en-US" sz="4800" dirty="0">
                <a:solidFill>
                  <a:srgbClr val="FFFFFF"/>
                </a:solidFill>
                <a:latin typeface="Montserrat"/>
              </a:rPr>
              <a:t>Connections</a:t>
            </a:r>
          </a:p>
          <a:p>
            <a:pPr marL="457200" indent="-457200">
              <a:lnSpc>
                <a:spcPct val="150000"/>
              </a:lnSpc>
              <a:buFont typeface="Arial" panose="020B0604020202020204" pitchFamily="34" charset="0"/>
              <a:buChar char="•"/>
            </a:pPr>
            <a:r>
              <a:rPr lang="en-US" sz="4800" dirty="0">
                <a:solidFill>
                  <a:srgbClr val="FFFFFF"/>
                </a:solidFill>
                <a:latin typeface="Montserrat"/>
              </a:rPr>
              <a:t>Relationships</a:t>
            </a:r>
          </a:p>
        </p:txBody>
      </p:sp>
    </p:spTree>
    <p:extLst>
      <p:ext uri="{BB962C8B-B14F-4D97-AF65-F5344CB8AC3E}">
        <p14:creationId xmlns:p14="http://schemas.microsoft.com/office/powerpoint/2010/main" val="393902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 child wearing a garment and cape&#10;&#10;Description automatically generated">
            <a:extLst>
              <a:ext uri="{FF2B5EF4-FFF2-40B4-BE49-F238E27FC236}">
                <a16:creationId xmlns:a16="http://schemas.microsoft.com/office/drawing/2014/main" id="{A3CCA4EE-6087-2845-CC95-5CCE3F110A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
          <a:stretch/>
        </p:blipFill>
        <p:spPr bwMode="auto">
          <a:xfrm>
            <a:off x="20" y="1923"/>
            <a:ext cx="18287998" cy="10298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95D9E0B-6532-8736-F836-98478B937796}"/>
              </a:ext>
            </a:extLst>
          </p:cNvPr>
          <p:cNvSpPr/>
          <p:nvPr/>
        </p:nvSpPr>
        <p:spPr>
          <a:xfrm>
            <a:off x="1899127" y="2348068"/>
            <a:ext cx="6246518" cy="923330"/>
          </a:xfrm>
          <a:prstGeom prst="rect">
            <a:avLst/>
          </a:prstGeom>
          <a:noFill/>
        </p:spPr>
        <p:txBody>
          <a:bodyPr wrap="none" lIns="91440" tIns="45720" rIns="91440" bIns="45720" anchor="t">
            <a:spAutoFit/>
          </a:bodyPr>
          <a:lstStyle/>
          <a:p>
            <a:pPr algn="ctr"/>
            <a:r>
              <a:rPr lang="en-US" sz="5400" b="1" cap="none" spc="50" dirty="0">
                <a:ln w="9525" cmpd="sng">
                  <a:solidFill>
                    <a:schemeClr val="accent1"/>
                  </a:solidFill>
                  <a:prstDash val="solid"/>
                </a:ln>
                <a:solidFill>
                  <a:schemeClr val="bg1"/>
                </a:solidFill>
                <a:effectLst>
                  <a:glow rad="38100">
                    <a:schemeClr val="accent1">
                      <a:alpha val="40000"/>
                    </a:schemeClr>
                  </a:glow>
                </a:effectLst>
              </a:rPr>
              <a:t>Kindness makes you</a:t>
            </a:r>
            <a:r>
              <a:rPr lang="en-US" sz="5400" b="1" spc="50" dirty="0">
                <a:ln w="9525" cmpd="sng">
                  <a:solidFill>
                    <a:schemeClr val="accent1"/>
                  </a:solidFill>
                  <a:prstDash val="solid"/>
                </a:ln>
                <a:solidFill>
                  <a:schemeClr val="bg1"/>
                </a:solidFill>
                <a:effectLst>
                  <a:glow rad="38100">
                    <a:schemeClr val="accent1">
                      <a:alpha val="40000"/>
                    </a:schemeClr>
                  </a:glow>
                </a:effectLst>
              </a:rPr>
              <a:t> </a:t>
            </a:r>
            <a:endParaRPr lang="en-US" sz="5400" b="1" cap="none" spc="50" dirty="0">
              <a:ln w="9525" cmpd="sng">
                <a:solidFill>
                  <a:srgbClr val="4F81BD"/>
                </a:solidFill>
                <a:prstDash val="solid"/>
              </a:ln>
              <a:solidFill>
                <a:schemeClr val="bg1"/>
              </a:solidFill>
              <a:effectLst>
                <a:glow rad="38100">
                  <a:srgbClr val="4F81BD">
                    <a:alpha val="40000"/>
                  </a:srgbClr>
                </a:glow>
              </a:effectLst>
              <a:cs typeface="Calibri"/>
            </a:endParaRPr>
          </a:p>
        </p:txBody>
      </p:sp>
      <p:pic>
        <p:nvPicPr>
          <p:cNvPr id="3" name="Picture 2" descr="A white text on a black background&#10;&#10;Description automatically generated">
            <a:extLst>
              <a:ext uri="{FF2B5EF4-FFF2-40B4-BE49-F238E27FC236}">
                <a16:creationId xmlns:a16="http://schemas.microsoft.com/office/drawing/2014/main" id="{32D7404F-CB9C-5FA4-9427-C90E19A38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2"/>
          <a:stretch/>
        </p:blipFill>
        <p:spPr>
          <a:xfrm>
            <a:off x="981808" y="3817326"/>
            <a:ext cx="7854470" cy="2128347"/>
          </a:xfrm>
          <a:prstGeom prst="rect">
            <a:avLst/>
          </a:prstGeom>
        </p:spPr>
      </p:pic>
    </p:spTree>
    <p:extLst>
      <p:ext uri="{BB962C8B-B14F-4D97-AF65-F5344CB8AC3E}">
        <p14:creationId xmlns:p14="http://schemas.microsoft.com/office/powerpoint/2010/main" val="4017794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1626</Words>
  <Application>Microsoft Office PowerPoint</Application>
  <PresentationFormat>Custom</PresentationFormat>
  <Paragraphs>86</Paragraphs>
  <Slides>13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Calibri</vt:lpstr>
      <vt:lpstr>Montserrat Classic</vt:lpstr>
      <vt:lpstr>Montserrat</vt:lpstr>
      <vt:lpstr>Yellowtail</vt:lpstr>
      <vt:lpstr>Courier New</vt:lpstr>
      <vt:lpstr>Aptos</vt:lpstr>
      <vt:lpstr>Poppins 1 Ultra-Bold</vt:lpstr>
      <vt:lpstr>Arial</vt:lpstr>
      <vt:lpstr>Poppins 2 Heavy</vt:lpstr>
      <vt:lpstr>Poppins 1 Bold</vt:lpstr>
      <vt:lpstr>Symbol</vt:lpstr>
      <vt:lpstr>Alkaline Caps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Copy of Presentation template</dc:title>
  <dc:creator>rfalabella</dc:creator>
  <cp:lastModifiedBy>Mason Bennett</cp:lastModifiedBy>
  <cp:revision>2</cp:revision>
  <dcterms:created xsi:type="dcterms:W3CDTF">2006-08-16T00:00:00Z</dcterms:created>
  <dcterms:modified xsi:type="dcterms:W3CDTF">2025-05-05T20:11:51Z</dcterms:modified>
  <dc:identifier>DAF616lKrN0</dc:identifier>
</cp:coreProperties>
</file>